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0" r:id="rId3"/>
    <p:sldId id="271" r:id="rId4"/>
    <p:sldId id="272" r:id="rId5"/>
    <p:sldId id="258" r:id="rId6"/>
    <p:sldId id="278" r:id="rId7"/>
    <p:sldId id="274" r:id="rId8"/>
    <p:sldId id="275" r:id="rId9"/>
    <p:sldId id="276" r:id="rId10"/>
    <p:sldId id="265" r:id="rId11"/>
    <p:sldId id="27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8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27E31F-9758-41EA-AB1D-EB2D02ABBC1B}" type="doc">
      <dgm:prSet loTypeId="urn:microsoft.com/office/officeart/2005/8/layout/radial1" loCatId="relationship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A0AF16D0-1899-4DFC-861D-B9E188AE6A05}">
      <dgm:prSet phldrT="[Текст]" custT="1"/>
      <dgm:spPr>
        <a:gradFill flip="none" rotWithShape="0">
          <a:gsLst>
            <a:gs pos="0">
              <a:schemeClr val="accent4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4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4">
                <a:lumMod val="40000"/>
                <a:lumOff val="6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r>
            <a:rPr lang="ru-RU" sz="2400" b="1" dirty="0" smtClean="0">
              <a:effectLst/>
            </a:rPr>
            <a:t>Графика</a:t>
          </a:r>
          <a:endParaRPr lang="ru-RU" sz="2400" b="1" dirty="0">
            <a:effectLst/>
          </a:endParaRPr>
        </a:p>
      </dgm:t>
    </dgm:pt>
    <dgm:pt modelId="{839F1808-464C-4C24-91FC-10948B26E3BD}" type="parTrans" cxnId="{A8612E3F-98D8-4978-91C9-CCC4DFFE9762}">
      <dgm:prSet/>
      <dgm:spPr/>
      <dgm:t>
        <a:bodyPr/>
        <a:lstStyle/>
        <a:p>
          <a:endParaRPr lang="ru-RU"/>
        </a:p>
      </dgm:t>
    </dgm:pt>
    <dgm:pt modelId="{F6AE63EF-18B5-4A23-A560-6B3491419B74}" type="sibTrans" cxnId="{A8612E3F-98D8-4978-91C9-CCC4DFFE9762}">
      <dgm:prSet/>
      <dgm:spPr/>
      <dgm:t>
        <a:bodyPr/>
        <a:lstStyle/>
        <a:p>
          <a:endParaRPr lang="ru-RU"/>
        </a:p>
      </dgm:t>
    </dgm:pt>
    <dgm:pt modelId="{4B1ABFEB-9BEE-48D1-B781-520B7E606065}">
      <dgm:prSet phldrT="[Текст]" custT="1"/>
      <dgm:spPr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18900000" scaled="1"/>
          <a:tileRect/>
        </a:gradFill>
      </dgm:spPr>
      <dgm:t>
        <a:bodyPr/>
        <a:lstStyle/>
        <a:p>
          <a:r>
            <a:rPr lang="ru-RU" sz="1300" dirty="0" smtClean="0"/>
            <a:t>Математика</a:t>
          </a:r>
          <a:endParaRPr lang="ru-RU" sz="1300" dirty="0"/>
        </a:p>
      </dgm:t>
    </dgm:pt>
    <dgm:pt modelId="{BC424759-4386-4D3E-AA7D-915A5EE5E343}" type="parTrans" cxnId="{0B0D8416-1D1E-4C55-B850-ED1E9ADCCF26}">
      <dgm:prSet/>
      <dgm:spPr/>
      <dgm:t>
        <a:bodyPr/>
        <a:lstStyle/>
        <a:p>
          <a:endParaRPr lang="ru-RU"/>
        </a:p>
      </dgm:t>
    </dgm:pt>
    <dgm:pt modelId="{21E8FC65-F94C-4C4F-9EDA-619F89417214}" type="sibTrans" cxnId="{0B0D8416-1D1E-4C55-B850-ED1E9ADCCF26}">
      <dgm:prSet/>
      <dgm:spPr/>
      <dgm:t>
        <a:bodyPr/>
        <a:lstStyle/>
        <a:p>
          <a:endParaRPr lang="ru-RU"/>
        </a:p>
      </dgm:t>
    </dgm:pt>
    <dgm:pt modelId="{CF6DA0F0-4B1D-4BF9-B92B-DBCDA890F468}">
      <dgm:prSet phldrT="[Текст]" custT="1"/>
      <dgm:spPr>
        <a:gradFill flip="none" rotWithShape="1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8100000" scaled="1"/>
          <a:tileRect/>
        </a:gradFill>
      </dgm:spPr>
      <dgm:t>
        <a:bodyPr/>
        <a:lstStyle/>
        <a:p>
          <a:r>
            <a:rPr lang="ru-RU" sz="1400" dirty="0" smtClean="0"/>
            <a:t>Физика</a:t>
          </a:r>
          <a:endParaRPr lang="ru-RU" sz="1400" dirty="0"/>
        </a:p>
      </dgm:t>
    </dgm:pt>
    <dgm:pt modelId="{FF1FA344-DBBD-4520-AEB0-3A615F68DC23}" type="parTrans" cxnId="{03BCDC79-E433-4FEE-B88C-9A9BDB0D3BEC}">
      <dgm:prSet/>
      <dgm:spPr/>
      <dgm:t>
        <a:bodyPr/>
        <a:lstStyle/>
        <a:p>
          <a:endParaRPr lang="ru-RU"/>
        </a:p>
      </dgm:t>
    </dgm:pt>
    <dgm:pt modelId="{6EB2B6EE-D792-40AA-8086-0FC2A4C1FC94}" type="sibTrans" cxnId="{03BCDC79-E433-4FEE-B88C-9A9BDB0D3BEC}">
      <dgm:prSet/>
      <dgm:spPr/>
      <dgm:t>
        <a:bodyPr/>
        <a:lstStyle/>
        <a:p>
          <a:endParaRPr lang="ru-RU"/>
        </a:p>
      </dgm:t>
    </dgm:pt>
    <dgm:pt modelId="{820DFFD3-ED6B-4375-A807-899E13220C31}">
      <dgm:prSet phldrT="[Текст]" custT="1"/>
      <dgm:spPr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10800000" scaled="1"/>
          <a:tileRect/>
        </a:gradFill>
      </dgm:spPr>
      <dgm:t>
        <a:bodyPr/>
        <a:lstStyle/>
        <a:p>
          <a:r>
            <a:rPr lang="ru-RU" sz="1400" dirty="0" err="1" smtClean="0"/>
            <a:t>Информа</a:t>
          </a:r>
          <a:endParaRPr lang="ru-RU" sz="1400" dirty="0" smtClean="0"/>
        </a:p>
        <a:p>
          <a:r>
            <a:rPr lang="ru-RU" sz="1400" dirty="0" smtClean="0"/>
            <a:t>тика</a:t>
          </a:r>
          <a:endParaRPr lang="ru-RU" sz="1400" dirty="0"/>
        </a:p>
      </dgm:t>
    </dgm:pt>
    <dgm:pt modelId="{447B5F1E-317E-466C-A7A5-8B337DDCC459}" type="parTrans" cxnId="{7455D1F6-64F8-45A3-BF04-4E5DFA2E866D}">
      <dgm:prSet/>
      <dgm:spPr/>
      <dgm:t>
        <a:bodyPr/>
        <a:lstStyle/>
        <a:p>
          <a:endParaRPr lang="ru-RU"/>
        </a:p>
      </dgm:t>
    </dgm:pt>
    <dgm:pt modelId="{F10064E1-B045-4959-B871-D112F71F7B7F}" type="sibTrans" cxnId="{7455D1F6-64F8-45A3-BF04-4E5DFA2E866D}">
      <dgm:prSet/>
      <dgm:spPr/>
      <dgm:t>
        <a:bodyPr/>
        <a:lstStyle/>
        <a:p>
          <a:endParaRPr lang="ru-RU"/>
        </a:p>
      </dgm:t>
    </dgm:pt>
    <dgm:pt modelId="{60CB34D2-4F95-47E9-8992-ECB93E2A1B4E}">
      <dgm:prSet phldrT="[Текст]" custT="1"/>
      <dgm:spPr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1400" dirty="0" smtClean="0"/>
            <a:t>География</a:t>
          </a:r>
          <a:endParaRPr lang="ru-RU" sz="1400" dirty="0"/>
        </a:p>
      </dgm:t>
    </dgm:pt>
    <dgm:pt modelId="{1061A092-5A59-4F13-B7E3-95799FE58693}" type="parTrans" cxnId="{24CF0B1D-7B8A-4B29-B8D7-F398827D3B1F}">
      <dgm:prSet/>
      <dgm:spPr/>
      <dgm:t>
        <a:bodyPr/>
        <a:lstStyle/>
        <a:p>
          <a:endParaRPr lang="ru-RU"/>
        </a:p>
      </dgm:t>
    </dgm:pt>
    <dgm:pt modelId="{4A9980D0-4ADA-4C28-96A7-2ED56F805264}" type="sibTrans" cxnId="{24CF0B1D-7B8A-4B29-B8D7-F398827D3B1F}">
      <dgm:prSet/>
      <dgm:spPr/>
      <dgm:t>
        <a:bodyPr/>
        <a:lstStyle/>
        <a:p>
          <a:endParaRPr lang="ru-RU"/>
        </a:p>
      </dgm:t>
    </dgm:pt>
    <dgm:pt modelId="{A8F05C55-D272-4428-8089-7AF615310C44}">
      <dgm:prSet phldrT="[Текст]" custT="1"/>
      <dgm:spPr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1400" dirty="0" smtClean="0"/>
            <a:t>Механика</a:t>
          </a:r>
          <a:endParaRPr lang="ru-RU" sz="1400" dirty="0"/>
        </a:p>
      </dgm:t>
    </dgm:pt>
    <dgm:pt modelId="{031BEA0D-49F9-4E6D-AAF3-6F8199430D39}" type="parTrans" cxnId="{8007718C-C9EF-4105-9B15-EC71EAF293C5}">
      <dgm:prSet/>
      <dgm:spPr/>
      <dgm:t>
        <a:bodyPr/>
        <a:lstStyle/>
        <a:p>
          <a:endParaRPr lang="ru-RU"/>
        </a:p>
      </dgm:t>
    </dgm:pt>
    <dgm:pt modelId="{29600A96-FDA0-44B0-8903-6939254A028F}" type="sibTrans" cxnId="{8007718C-C9EF-4105-9B15-EC71EAF293C5}">
      <dgm:prSet/>
      <dgm:spPr/>
      <dgm:t>
        <a:bodyPr/>
        <a:lstStyle/>
        <a:p>
          <a:endParaRPr lang="ru-RU"/>
        </a:p>
      </dgm:t>
    </dgm:pt>
    <dgm:pt modelId="{8D0C00D9-7001-45A6-ADDF-5F15DAA6F95B}">
      <dgm:prSet phldrT="[Текст]" custT="1"/>
      <dgm:spPr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0" scaled="1"/>
          <a:tileRect/>
        </a:gradFill>
      </dgm:spPr>
      <dgm:t>
        <a:bodyPr/>
        <a:lstStyle/>
        <a:p>
          <a:r>
            <a:rPr lang="ru-RU" sz="1400" dirty="0" smtClean="0"/>
            <a:t>История</a:t>
          </a:r>
          <a:endParaRPr lang="ru-RU" sz="1400" dirty="0"/>
        </a:p>
      </dgm:t>
    </dgm:pt>
    <dgm:pt modelId="{7D7F980D-C7BE-424E-8C42-6F8B32F79B4E}" type="parTrans" cxnId="{8E374DB6-BF27-42EC-8B88-32641004918E}">
      <dgm:prSet/>
      <dgm:spPr/>
      <dgm:t>
        <a:bodyPr/>
        <a:lstStyle/>
        <a:p>
          <a:endParaRPr lang="ru-RU"/>
        </a:p>
      </dgm:t>
    </dgm:pt>
    <dgm:pt modelId="{F2E80F08-63FA-4EB0-B889-3A378831372E}" type="sibTrans" cxnId="{8E374DB6-BF27-42EC-8B88-32641004918E}">
      <dgm:prSet/>
      <dgm:spPr/>
      <dgm:t>
        <a:bodyPr/>
        <a:lstStyle/>
        <a:p>
          <a:endParaRPr lang="ru-RU"/>
        </a:p>
      </dgm:t>
    </dgm:pt>
    <dgm:pt modelId="{A4B4A733-DAE2-4D28-B59F-0E4A8F4D6030}">
      <dgm:prSet phldrT="[Текст]" custT="1"/>
      <dgm:spPr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path path="circle">
            <a:fillToRect r="100000" b="100000"/>
          </a:path>
          <a:tileRect l="-100000" t="-100000"/>
        </a:gradFill>
      </dgm:spPr>
      <dgm:t>
        <a:bodyPr/>
        <a:lstStyle/>
        <a:p>
          <a:r>
            <a:rPr lang="ru-RU" sz="1400" dirty="0" smtClean="0"/>
            <a:t>Спец.</a:t>
          </a:r>
        </a:p>
        <a:p>
          <a:r>
            <a:rPr lang="ru-RU" sz="1400" dirty="0" smtClean="0"/>
            <a:t>предметы</a:t>
          </a:r>
          <a:endParaRPr lang="ru-RU" sz="1400" dirty="0"/>
        </a:p>
      </dgm:t>
    </dgm:pt>
    <dgm:pt modelId="{B56A8E9C-F8E4-44BC-B003-92B4007762F9}" type="parTrans" cxnId="{EB9CCD12-E1D1-4DBA-8497-5191B8B0BB38}">
      <dgm:prSet/>
      <dgm:spPr/>
      <dgm:t>
        <a:bodyPr/>
        <a:lstStyle/>
        <a:p>
          <a:endParaRPr lang="ru-RU"/>
        </a:p>
      </dgm:t>
    </dgm:pt>
    <dgm:pt modelId="{81D24052-0938-4FCA-A216-AEFEB38DBA53}" type="sibTrans" cxnId="{EB9CCD12-E1D1-4DBA-8497-5191B8B0BB38}">
      <dgm:prSet/>
      <dgm:spPr/>
      <dgm:t>
        <a:bodyPr/>
        <a:lstStyle/>
        <a:p>
          <a:endParaRPr lang="ru-RU"/>
        </a:p>
      </dgm:t>
    </dgm:pt>
    <dgm:pt modelId="{10099E42-0C14-42C7-A4F2-2DACD3233B5A}" type="pres">
      <dgm:prSet presAssocID="{E827E31F-9758-41EA-AB1D-EB2D02ABBC1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1F0858-4D33-4A84-9EF1-3A7471853843}" type="pres">
      <dgm:prSet presAssocID="{A0AF16D0-1899-4DFC-861D-B9E188AE6A05}" presName="centerShape" presStyleLbl="node0" presStyleIdx="0" presStyleCnt="1" custScaleX="145687" custScaleY="136024"/>
      <dgm:spPr/>
      <dgm:t>
        <a:bodyPr/>
        <a:lstStyle/>
        <a:p>
          <a:endParaRPr lang="ru-RU"/>
        </a:p>
      </dgm:t>
    </dgm:pt>
    <dgm:pt modelId="{6AD258AE-35A8-479F-B734-96704C456E3A}" type="pres">
      <dgm:prSet presAssocID="{BC424759-4386-4D3E-AA7D-915A5EE5E343}" presName="Name9" presStyleLbl="parChTrans1D2" presStyleIdx="0" presStyleCnt="7"/>
      <dgm:spPr/>
      <dgm:t>
        <a:bodyPr/>
        <a:lstStyle/>
        <a:p>
          <a:endParaRPr lang="ru-RU"/>
        </a:p>
      </dgm:t>
    </dgm:pt>
    <dgm:pt modelId="{B0D6F40B-7450-441D-9A82-73088882E710}" type="pres">
      <dgm:prSet presAssocID="{BC424759-4386-4D3E-AA7D-915A5EE5E343}" presName="connTx" presStyleLbl="parChTrans1D2" presStyleIdx="0" presStyleCnt="7"/>
      <dgm:spPr/>
      <dgm:t>
        <a:bodyPr/>
        <a:lstStyle/>
        <a:p>
          <a:endParaRPr lang="ru-RU"/>
        </a:p>
      </dgm:t>
    </dgm:pt>
    <dgm:pt modelId="{D7B8AC9F-F1BC-48F9-B96F-0B4E9BEBA544}" type="pres">
      <dgm:prSet presAssocID="{4B1ABFEB-9BEE-48D1-B781-520B7E606065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9D1FAB-BE33-4CA2-BE2A-19BB8A3E4216}" type="pres">
      <dgm:prSet presAssocID="{FF1FA344-DBBD-4520-AEB0-3A615F68DC23}" presName="Name9" presStyleLbl="parChTrans1D2" presStyleIdx="1" presStyleCnt="7"/>
      <dgm:spPr/>
      <dgm:t>
        <a:bodyPr/>
        <a:lstStyle/>
        <a:p>
          <a:endParaRPr lang="ru-RU"/>
        </a:p>
      </dgm:t>
    </dgm:pt>
    <dgm:pt modelId="{5F87783F-711C-4029-B271-B19C5B3C9376}" type="pres">
      <dgm:prSet presAssocID="{FF1FA344-DBBD-4520-AEB0-3A615F68DC23}" presName="connTx" presStyleLbl="parChTrans1D2" presStyleIdx="1" presStyleCnt="7"/>
      <dgm:spPr/>
      <dgm:t>
        <a:bodyPr/>
        <a:lstStyle/>
        <a:p>
          <a:endParaRPr lang="ru-RU"/>
        </a:p>
      </dgm:t>
    </dgm:pt>
    <dgm:pt modelId="{295E524C-F5AC-4078-8775-8AA0F9775BCD}" type="pres">
      <dgm:prSet presAssocID="{CF6DA0F0-4B1D-4BF9-B92B-DBCDA890F468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E1BFDF-12F8-4A53-B5AF-951E5384867C}" type="pres">
      <dgm:prSet presAssocID="{447B5F1E-317E-466C-A7A5-8B337DDCC459}" presName="Name9" presStyleLbl="parChTrans1D2" presStyleIdx="2" presStyleCnt="7"/>
      <dgm:spPr/>
      <dgm:t>
        <a:bodyPr/>
        <a:lstStyle/>
        <a:p>
          <a:endParaRPr lang="ru-RU"/>
        </a:p>
      </dgm:t>
    </dgm:pt>
    <dgm:pt modelId="{73242460-F397-4779-B007-998412667D4A}" type="pres">
      <dgm:prSet presAssocID="{447B5F1E-317E-466C-A7A5-8B337DDCC459}" presName="connTx" presStyleLbl="parChTrans1D2" presStyleIdx="2" presStyleCnt="7"/>
      <dgm:spPr/>
      <dgm:t>
        <a:bodyPr/>
        <a:lstStyle/>
        <a:p>
          <a:endParaRPr lang="ru-RU"/>
        </a:p>
      </dgm:t>
    </dgm:pt>
    <dgm:pt modelId="{020F12D9-D909-49A7-A958-4D1986E2BAAF}" type="pres">
      <dgm:prSet presAssocID="{820DFFD3-ED6B-4375-A807-899E13220C31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A44E9A-82C1-4F15-BBCA-24BFB9F8418F}" type="pres">
      <dgm:prSet presAssocID="{1061A092-5A59-4F13-B7E3-95799FE58693}" presName="Name9" presStyleLbl="parChTrans1D2" presStyleIdx="3" presStyleCnt="7"/>
      <dgm:spPr/>
      <dgm:t>
        <a:bodyPr/>
        <a:lstStyle/>
        <a:p>
          <a:endParaRPr lang="ru-RU"/>
        </a:p>
      </dgm:t>
    </dgm:pt>
    <dgm:pt modelId="{330A8AF2-8F55-4606-9C2E-538AFCD905FA}" type="pres">
      <dgm:prSet presAssocID="{1061A092-5A59-4F13-B7E3-95799FE58693}" presName="connTx" presStyleLbl="parChTrans1D2" presStyleIdx="3" presStyleCnt="7"/>
      <dgm:spPr/>
      <dgm:t>
        <a:bodyPr/>
        <a:lstStyle/>
        <a:p>
          <a:endParaRPr lang="ru-RU"/>
        </a:p>
      </dgm:t>
    </dgm:pt>
    <dgm:pt modelId="{D7909609-2BA5-402B-8C5B-3D137B3E7A10}" type="pres">
      <dgm:prSet presAssocID="{60CB34D2-4F95-47E9-8992-ECB93E2A1B4E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F10E7-F96B-45EF-90B9-E0EBD466ED03}" type="pres">
      <dgm:prSet presAssocID="{031BEA0D-49F9-4E6D-AAF3-6F8199430D39}" presName="Name9" presStyleLbl="parChTrans1D2" presStyleIdx="4" presStyleCnt="7"/>
      <dgm:spPr/>
      <dgm:t>
        <a:bodyPr/>
        <a:lstStyle/>
        <a:p>
          <a:endParaRPr lang="ru-RU"/>
        </a:p>
      </dgm:t>
    </dgm:pt>
    <dgm:pt modelId="{8FE07223-73F1-4C79-B804-736C8EB5F55E}" type="pres">
      <dgm:prSet presAssocID="{031BEA0D-49F9-4E6D-AAF3-6F8199430D39}" presName="connTx" presStyleLbl="parChTrans1D2" presStyleIdx="4" presStyleCnt="7"/>
      <dgm:spPr/>
      <dgm:t>
        <a:bodyPr/>
        <a:lstStyle/>
        <a:p>
          <a:endParaRPr lang="ru-RU"/>
        </a:p>
      </dgm:t>
    </dgm:pt>
    <dgm:pt modelId="{D55941FD-7DEA-4B5E-9FEF-DE16CA200988}" type="pres">
      <dgm:prSet presAssocID="{A8F05C55-D272-4428-8089-7AF615310C44}" presName="node" presStyleLbl="node1" presStyleIdx="4" presStyleCnt="7" custRadScaleRad="98868" custRadScaleInc="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17477B-494A-44E5-AE1E-D1D3DD10201B}" type="pres">
      <dgm:prSet presAssocID="{7D7F980D-C7BE-424E-8C42-6F8B32F79B4E}" presName="Name9" presStyleLbl="parChTrans1D2" presStyleIdx="5" presStyleCnt="7"/>
      <dgm:spPr/>
      <dgm:t>
        <a:bodyPr/>
        <a:lstStyle/>
        <a:p>
          <a:endParaRPr lang="ru-RU"/>
        </a:p>
      </dgm:t>
    </dgm:pt>
    <dgm:pt modelId="{8216DE30-2C9D-4552-9E64-BD5BA905C912}" type="pres">
      <dgm:prSet presAssocID="{7D7F980D-C7BE-424E-8C42-6F8B32F79B4E}" presName="connTx" presStyleLbl="parChTrans1D2" presStyleIdx="5" presStyleCnt="7"/>
      <dgm:spPr/>
      <dgm:t>
        <a:bodyPr/>
        <a:lstStyle/>
        <a:p>
          <a:endParaRPr lang="ru-RU"/>
        </a:p>
      </dgm:t>
    </dgm:pt>
    <dgm:pt modelId="{A329A4F1-36BB-472D-BA9D-BC4CD5725926}" type="pres">
      <dgm:prSet presAssocID="{8D0C00D9-7001-45A6-ADDF-5F15DAA6F95B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8EC189-3504-438A-A9B4-B9C61DA7E606}" type="pres">
      <dgm:prSet presAssocID="{B56A8E9C-F8E4-44BC-B003-92B4007762F9}" presName="Name9" presStyleLbl="parChTrans1D2" presStyleIdx="6" presStyleCnt="7"/>
      <dgm:spPr/>
      <dgm:t>
        <a:bodyPr/>
        <a:lstStyle/>
        <a:p>
          <a:endParaRPr lang="ru-RU"/>
        </a:p>
      </dgm:t>
    </dgm:pt>
    <dgm:pt modelId="{77641BDB-49AA-4AF7-9132-2ED91C169D64}" type="pres">
      <dgm:prSet presAssocID="{B56A8E9C-F8E4-44BC-B003-92B4007762F9}" presName="connTx" presStyleLbl="parChTrans1D2" presStyleIdx="6" presStyleCnt="7"/>
      <dgm:spPr/>
      <dgm:t>
        <a:bodyPr/>
        <a:lstStyle/>
        <a:p>
          <a:endParaRPr lang="ru-RU"/>
        </a:p>
      </dgm:t>
    </dgm:pt>
    <dgm:pt modelId="{82E703A7-FFC7-476E-B807-79616559E4C5}" type="pres">
      <dgm:prSet presAssocID="{A4B4A733-DAE2-4D28-B59F-0E4A8F4D6030}" presName="node" presStyleLbl="node1" presStyleIdx="6" presStyleCnt="7" custRadScaleRad="97159" custRadScaleInc="16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BCDC79-E433-4FEE-B88C-9A9BDB0D3BEC}" srcId="{A0AF16D0-1899-4DFC-861D-B9E188AE6A05}" destId="{CF6DA0F0-4B1D-4BF9-B92B-DBCDA890F468}" srcOrd="1" destOrd="0" parTransId="{FF1FA344-DBBD-4520-AEB0-3A615F68DC23}" sibTransId="{6EB2B6EE-D792-40AA-8086-0FC2A4C1FC94}"/>
    <dgm:cxn modelId="{FFFD5D39-000C-442A-8A09-B682C923F70E}" type="presOf" srcId="{1061A092-5A59-4F13-B7E3-95799FE58693}" destId="{330A8AF2-8F55-4606-9C2E-538AFCD905FA}" srcOrd="1" destOrd="0" presId="urn:microsoft.com/office/officeart/2005/8/layout/radial1"/>
    <dgm:cxn modelId="{A9ED9245-D4D7-447F-9F95-0E0FB4D53FE1}" type="presOf" srcId="{031BEA0D-49F9-4E6D-AAF3-6F8199430D39}" destId="{8DAF10E7-F96B-45EF-90B9-E0EBD466ED03}" srcOrd="0" destOrd="0" presId="urn:microsoft.com/office/officeart/2005/8/layout/radial1"/>
    <dgm:cxn modelId="{EA61AC46-1632-442C-BCE0-94A67CB7408D}" type="presOf" srcId="{4B1ABFEB-9BEE-48D1-B781-520B7E606065}" destId="{D7B8AC9F-F1BC-48F9-B96F-0B4E9BEBA544}" srcOrd="0" destOrd="0" presId="urn:microsoft.com/office/officeart/2005/8/layout/radial1"/>
    <dgm:cxn modelId="{EF6DD9AF-F140-49DF-8A52-601842788196}" type="presOf" srcId="{8D0C00D9-7001-45A6-ADDF-5F15DAA6F95B}" destId="{A329A4F1-36BB-472D-BA9D-BC4CD5725926}" srcOrd="0" destOrd="0" presId="urn:microsoft.com/office/officeart/2005/8/layout/radial1"/>
    <dgm:cxn modelId="{9947021B-CDD6-41C0-9D15-2BB00ABD7A4F}" type="presOf" srcId="{7D7F980D-C7BE-424E-8C42-6F8B32F79B4E}" destId="{8717477B-494A-44E5-AE1E-D1D3DD10201B}" srcOrd="0" destOrd="0" presId="urn:microsoft.com/office/officeart/2005/8/layout/radial1"/>
    <dgm:cxn modelId="{21965F38-9FC3-416C-879E-386D46AA05A7}" type="presOf" srcId="{FF1FA344-DBBD-4520-AEB0-3A615F68DC23}" destId="{9D9D1FAB-BE33-4CA2-BE2A-19BB8A3E4216}" srcOrd="0" destOrd="0" presId="urn:microsoft.com/office/officeart/2005/8/layout/radial1"/>
    <dgm:cxn modelId="{BA390437-E6D1-47B0-89BA-87F2ADEC2F62}" type="presOf" srcId="{820DFFD3-ED6B-4375-A807-899E13220C31}" destId="{020F12D9-D909-49A7-A958-4D1986E2BAAF}" srcOrd="0" destOrd="0" presId="urn:microsoft.com/office/officeart/2005/8/layout/radial1"/>
    <dgm:cxn modelId="{7455D1F6-64F8-45A3-BF04-4E5DFA2E866D}" srcId="{A0AF16D0-1899-4DFC-861D-B9E188AE6A05}" destId="{820DFFD3-ED6B-4375-A807-899E13220C31}" srcOrd="2" destOrd="0" parTransId="{447B5F1E-317E-466C-A7A5-8B337DDCC459}" sibTransId="{F10064E1-B045-4959-B871-D112F71F7B7F}"/>
    <dgm:cxn modelId="{8007718C-C9EF-4105-9B15-EC71EAF293C5}" srcId="{A0AF16D0-1899-4DFC-861D-B9E188AE6A05}" destId="{A8F05C55-D272-4428-8089-7AF615310C44}" srcOrd="4" destOrd="0" parTransId="{031BEA0D-49F9-4E6D-AAF3-6F8199430D39}" sibTransId="{29600A96-FDA0-44B0-8903-6939254A028F}"/>
    <dgm:cxn modelId="{5DC4031E-C0FA-44C5-A894-CA17DA6A5187}" type="presOf" srcId="{60CB34D2-4F95-47E9-8992-ECB93E2A1B4E}" destId="{D7909609-2BA5-402B-8C5B-3D137B3E7A10}" srcOrd="0" destOrd="0" presId="urn:microsoft.com/office/officeart/2005/8/layout/radial1"/>
    <dgm:cxn modelId="{457B4721-5134-4A14-8385-3E691F4C3C6D}" type="presOf" srcId="{447B5F1E-317E-466C-A7A5-8B337DDCC459}" destId="{03E1BFDF-12F8-4A53-B5AF-951E5384867C}" srcOrd="0" destOrd="0" presId="urn:microsoft.com/office/officeart/2005/8/layout/radial1"/>
    <dgm:cxn modelId="{A8612E3F-98D8-4978-91C9-CCC4DFFE9762}" srcId="{E827E31F-9758-41EA-AB1D-EB2D02ABBC1B}" destId="{A0AF16D0-1899-4DFC-861D-B9E188AE6A05}" srcOrd="0" destOrd="0" parTransId="{839F1808-464C-4C24-91FC-10948B26E3BD}" sibTransId="{F6AE63EF-18B5-4A23-A560-6B3491419B74}"/>
    <dgm:cxn modelId="{C02C05AD-585B-42BD-A46F-6460937E1D55}" type="presOf" srcId="{FF1FA344-DBBD-4520-AEB0-3A615F68DC23}" destId="{5F87783F-711C-4029-B271-B19C5B3C9376}" srcOrd="1" destOrd="0" presId="urn:microsoft.com/office/officeart/2005/8/layout/radial1"/>
    <dgm:cxn modelId="{0B0D8416-1D1E-4C55-B850-ED1E9ADCCF26}" srcId="{A0AF16D0-1899-4DFC-861D-B9E188AE6A05}" destId="{4B1ABFEB-9BEE-48D1-B781-520B7E606065}" srcOrd="0" destOrd="0" parTransId="{BC424759-4386-4D3E-AA7D-915A5EE5E343}" sibTransId="{21E8FC65-F94C-4C4F-9EDA-619F89417214}"/>
    <dgm:cxn modelId="{24CF0B1D-7B8A-4B29-B8D7-F398827D3B1F}" srcId="{A0AF16D0-1899-4DFC-861D-B9E188AE6A05}" destId="{60CB34D2-4F95-47E9-8992-ECB93E2A1B4E}" srcOrd="3" destOrd="0" parTransId="{1061A092-5A59-4F13-B7E3-95799FE58693}" sibTransId="{4A9980D0-4ADA-4C28-96A7-2ED56F805264}"/>
    <dgm:cxn modelId="{EC8A57E3-1B23-44A5-A374-3959518CDCA7}" type="presOf" srcId="{031BEA0D-49F9-4E6D-AAF3-6F8199430D39}" destId="{8FE07223-73F1-4C79-B804-736C8EB5F55E}" srcOrd="1" destOrd="0" presId="urn:microsoft.com/office/officeart/2005/8/layout/radial1"/>
    <dgm:cxn modelId="{1EF1C78B-4380-4F5F-92BC-181E3E680ABE}" type="presOf" srcId="{E827E31F-9758-41EA-AB1D-EB2D02ABBC1B}" destId="{10099E42-0C14-42C7-A4F2-2DACD3233B5A}" srcOrd="0" destOrd="0" presId="urn:microsoft.com/office/officeart/2005/8/layout/radial1"/>
    <dgm:cxn modelId="{A7C6AB6F-4F95-4E0A-A936-2BAF9914DF0C}" type="presOf" srcId="{A8F05C55-D272-4428-8089-7AF615310C44}" destId="{D55941FD-7DEA-4B5E-9FEF-DE16CA200988}" srcOrd="0" destOrd="0" presId="urn:microsoft.com/office/officeart/2005/8/layout/radial1"/>
    <dgm:cxn modelId="{007CBE20-2C30-407E-A077-9AD1D5AEE132}" type="presOf" srcId="{447B5F1E-317E-466C-A7A5-8B337DDCC459}" destId="{73242460-F397-4779-B007-998412667D4A}" srcOrd="1" destOrd="0" presId="urn:microsoft.com/office/officeart/2005/8/layout/radial1"/>
    <dgm:cxn modelId="{EB9CCD12-E1D1-4DBA-8497-5191B8B0BB38}" srcId="{A0AF16D0-1899-4DFC-861D-B9E188AE6A05}" destId="{A4B4A733-DAE2-4D28-B59F-0E4A8F4D6030}" srcOrd="6" destOrd="0" parTransId="{B56A8E9C-F8E4-44BC-B003-92B4007762F9}" sibTransId="{81D24052-0938-4FCA-A216-AEFEB38DBA53}"/>
    <dgm:cxn modelId="{263F6E5C-3709-4397-B61A-9C901EBCE6B0}" type="presOf" srcId="{1061A092-5A59-4F13-B7E3-95799FE58693}" destId="{25A44E9A-82C1-4F15-BBCA-24BFB9F8418F}" srcOrd="0" destOrd="0" presId="urn:microsoft.com/office/officeart/2005/8/layout/radial1"/>
    <dgm:cxn modelId="{FCA0CEE1-603E-45FE-A050-8F8BF96DC541}" type="presOf" srcId="{CF6DA0F0-4B1D-4BF9-B92B-DBCDA890F468}" destId="{295E524C-F5AC-4078-8775-8AA0F9775BCD}" srcOrd="0" destOrd="0" presId="urn:microsoft.com/office/officeart/2005/8/layout/radial1"/>
    <dgm:cxn modelId="{ABE9398A-2CD2-48BD-B868-29941E8E46C4}" type="presOf" srcId="{B56A8E9C-F8E4-44BC-B003-92B4007762F9}" destId="{77641BDB-49AA-4AF7-9132-2ED91C169D64}" srcOrd="1" destOrd="0" presId="urn:microsoft.com/office/officeart/2005/8/layout/radial1"/>
    <dgm:cxn modelId="{D460EA77-F142-49CE-A203-245519CD8440}" type="presOf" srcId="{A4B4A733-DAE2-4D28-B59F-0E4A8F4D6030}" destId="{82E703A7-FFC7-476E-B807-79616559E4C5}" srcOrd="0" destOrd="0" presId="urn:microsoft.com/office/officeart/2005/8/layout/radial1"/>
    <dgm:cxn modelId="{9ADF2B42-7ECA-4392-99C6-0B0256D56DB0}" type="presOf" srcId="{B56A8E9C-F8E4-44BC-B003-92B4007762F9}" destId="{CB8EC189-3504-438A-A9B4-B9C61DA7E606}" srcOrd="0" destOrd="0" presId="urn:microsoft.com/office/officeart/2005/8/layout/radial1"/>
    <dgm:cxn modelId="{19C90A24-2C63-4426-8057-E488FE0705A9}" type="presOf" srcId="{7D7F980D-C7BE-424E-8C42-6F8B32F79B4E}" destId="{8216DE30-2C9D-4552-9E64-BD5BA905C912}" srcOrd="1" destOrd="0" presId="urn:microsoft.com/office/officeart/2005/8/layout/radial1"/>
    <dgm:cxn modelId="{43DFC5C0-579E-4FE1-80B8-5F86AF6177F3}" type="presOf" srcId="{BC424759-4386-4D3E-AA7D-915A5EE5E343}" destId="{B0D6F40B-7450-441D-9A82-73088882E710}" srcOrd="1" destOrd="0" presId="urn:microsoft.com/office/officeart/2005/8/layout/radial1"/>
    <dgm:cxn modelId="{CA86AB68-8BBF-4D9F-80A3-A907BC93ABC6}" type="presOf" srcId="{A0AF16D0-1899-4DFC-861D-B9E188AE6A05}" destId="{451F0858-4D33-4A84-9EF1-3A7471853843}" srcOrd="0" destOrd="0" presId="urn:microsoft.com/office/officeart/2005/8/layout/radial1"/>
    <dgm:cxn modelId="{8E374DB6-BF27-42EC-8B88-32641004918E}" srcId="{A0AF16D0-1899-4DFC-861D-B9E188AE6A05}" destId="{8D0C00D9-7001-45A6-ADDF-5F15DAA6F95B}" srcOrd="5" destOrd="0" parTransId="{7D7F980D-C7BE-424E-8C42-6F8B32F79B4E}" sibTransId="{F2E80F08-63FA-4EB0-B889-3A378831372E}"/>
    <dgm:cxn modelId="{3BB4D2BE-DF2C-4D4F-8590-CA74A77E0362}" type="presOf" srcId="{BC424759-4386-4D3E-AA7D-915A5EE5E343}" destId="{6AD258AE-35A8-479F-B734-96704C456E3A}" srcOrd="0" destOrd="0" presId="urn:microsoft.com/office/officeart/2005/8/layout/radial1"/>
    <dgm:cxn modelId="{0BB16F2B-224E-4EF1-B0E4-8A1611E2BAA3}" type="presParOf" srcId="{10099E42-0C14-42C7-A4F2-2DACD3233B5A}" destId="{451F0858-4D33-4A84-9EF1-3A7471853843}" srcOrd="0" destOrd="0" presId="urn:microsoft.com/office/officeart/2005/8/layout/radial1"/>
    <dgm:cxn modelId="{81341B50-14E2-4FFA-A4E9-85229B7A17E0}" type="presParOf" srcId="{10099E42-0C14-42C7-A4F2-2DACD3233B5A}" destId="{6AD258AE-35A8-479F-B734-96704C456E3A}" srcOrd="1" destOrd="0" presId="urn:microsoft.com/office/officeart/2005/8/layout/radial1"/>
    <dgm:cxn modelId="{63E55AA9-47D7-4177-8D49-95D39E522CF7}" type="presParOf" srcId="{6AD258AE-35A8-479F-B734-96704C456E3A}" destId="{B0D6F40B-7450-441D-9A82-73088882E710}" srcOrd="0" destOrd="0" presId="urn:microsoft.com/office/officeart/2005/8/layout/radial1"/>
    <dgm:cxn modelId="{EC5F4133-EED8-4F09-B33F-B88A9F0B07CF}" type="presParOf" srcId="{10099E42-0C14-42C7-A4F2-2DACD3233B5A}" destId="{D7B8AC9F-F1BC-48F9-B96F-0B4E9BEBA544}" srcOrd="2" destOrd="0" presId="urn:microsoft.com/office/officeart/2005/8/layout/radial1"/>
    <dgm:cxn modelId="{0A97CC22-C58B-4CDD-8158-E510E4A7F49E}" type="presParOf" srcId="{10099E42-0C14-42C7-A4F2-2DACD3233B5A}" destId="{9D9D1FAB-BE33-4CA2-BE2A-19BB8A3E4216}" srcOrd="3" destOrd="0" presId="urn:microsoft.com/office/officeart/2005/8/layout/radial1"/>
    <dgm:cxn modelId="{0074E801-C605-40EB-AA53-42DF902F4A00}" type="presParOf" srcId="{9D9D1FAB-BE33-4CA2-BE2A-19BB8A3E4216}" destId="{5F87783F-711C-4029-B271-B19C5B3C9376}" srcOrd="0" destOrd="0" presId="urn:microsoft.com/office/officeart/2005/8/layout/radial1"/>
    <dgm:cxn modelId="{3F025C35-71E7-436E-BA13-C438EBEBA7E0}" type="presParOf" srcId="{10099E42-0C14-42C7-A4F2-2DACD3233B5A}" destId="{295E524C-F5AC-4078-8775-8AA0F9775BCD}" srcOrd="4" destOrd="0" presId="urn:microsoft.com/office/officeart/2005/8/layout/radial1"/>
    <dgm:cxn modelId="{E507BF09-D43E-4D2F-AAB2-7C2DAF36F173}" type="presParOf" srcId="{10099E42-0C14-42C7-A4F2-2DACD3233B5A}" destId="{03E1BFDF-12F8-4A53-B5AF-951E5384867C}" srcOrd="5" destOrd="0" presId="urn:microsoft.com/office/officeart/2005/8/layout/radial1"/>
    <dgm:cxn modelId="{E62B1FA4-C774-48EC-8B96-87749C4279DF}" type="presParOf" srcId="{03E1BFDF-12F8-4A53-B5AF-951E5384867C}" destId="{73242460-F397-4779-B007-998412667D4A}" srcOrd="0" destOrd="0" presId="urn:microsoft.com/office/officeart/2005/8/layout/radial1"/>
    <dgm:cxn modelId="{DAC52682-1352-423D-9479-CF1E74A93558}" type="presParOf" srcId="{10099E42-0C14-42C7-A4F2-2DACD3233B5A}" destId="{020F12D9-D909-49A7-A958-4D1986E2BAAF}" srcOrd="6" destOrd="0" presId="urn:microsoft.com/office/officeart/2005/8/layout/radial1"/>
    <dgm:cxn modelId="{58056A70-24F9-47DA-81D6-502A0B9D9711}" type="presParOf" srcId="{10099E42-0C14-42C7-A4F2-2DACD3233B5A}" destId="{25A44E9A-82C1-4F15-BBCA-24BFB9F8418F}" srcOrd="7" destOrd="0" presId="urn:microsoft.com/office/officeart/2005/8/layout/radial1"/>
    <dgm:cxn modelId="{57E62F17-C768-4A5C-BC01-0F5C7D1A7ED1}" type="presParOf" srcId="{25A44E9A-82C1-4F15-BBCA-24BFB9F8418F}" destId="{330A8AF2-8F55-4606-9C2E-538AFCD905FA}" srcOrd="0" destOrd="0" presId="urn:microsoft.com/office/officeart/2005/8/layout/radial1"/>
    <dgm:cxn modelId="{642BBCFE-C442-43DC-9BB6-6B7DB16F474D}" type="presParOf" srcId="{10099E42-0C14-42C7-A4F2-2DACD3233B5A}" destId="{D7909609-2BA5-402B-8C5B-3D137B3E7A10}" srcOrd="8" destOrd="0" presId="urn:microsoft.com/office/officeart/2005/8/layout/radial1"/>
    <dgm:cxn modelId="{802928A3-7C5D-401D-B8D6-958C71454856}" type="presParOf" srcId="{10099E42-0C14-42C7-A4F2-2DACD3233B5A}" destId="{8DAF10E7-F96B-45EF-90B9-E0EBD466ED03}" srcOrd="9" destOrd="0" presId="urn:microsoft.com/office/officeart/2005/8/layout/radial1"/>
    <dgm:cxn modelId="{865038A4-15FB-4389-A16D-046EF6195225}" type="presParOf" srcId="{8DAF10E7-F96B-45EF-90B9-E0EBD466ED03}" destId="{8FE07223-73F1-4C79-B804-736C8EB5F55E}" srcOrd="0" destOrd="0" presId="urn:microsoft.com/office/officeart/2005/8/layout/radial1"/>
    <dgm:cxn modelId="{BBB52BFC-B19B-4FC8-AE47-681EB1F21AB8}" type="presParOf" srcId="{10099E42-0C14-42C7-A4F2-2DACD3233B5A}" destId="{D55941FD-7DEA-4B5E-9FEF-DE16CA200988}" srcOrd="10" destOrd="0" presId="urn:microsoft.com/office/officeart/2005/8/layout/radial1"/>
    <dgm:cxn modelId="{42A81CFD-FA6F-4C46-B02F-9804830D5B2F}" type="presParOf" srcId="{10099E42-0C14-42C7-A4F2-2DACD3233B5A}" destId="{8717477B-494A-44E5-AE1E-D1D3DD10201B}" srcOrd="11" destOrd="0" presId="urn:microsoft.com/office/officeart/2005/8/layout/radial1"/>
    <dgm:cxn modelId="{5E6F7C28-C724-4D2F-8120-B8F34367DAED}" type="presParOf" srcId="{8717477B-494A-44E5-AE1E-D1D3DD10201B}" destId="{8216DE30-2C9D-4552-9E64-BD5BA905C912}" srcOrd="0" destOrd="0" presId="urn:microsoft.com/office/officeart/2005/8/layout/radial1"/>
    <dgm:cxn modelId="{515A3D26-434E-4890-807C-3DA0D7AB50B5}" type="presParOf" srcId="{10099E42-0C14-42C7-A4F2-2DACD3233B5A}" destId="{A329A4F1-36BB-472D-BA9D-BC4CD5725926}" srcOrd="12" destOrd="0" presId="urn:microsoft.com/office/officeart/2005/8/layout/radial1"/>
    <dgm:cxn modelId="{6A08CED6-AB8C-4AC2-AF79-DDBA8DC7D48B}" type="presParOf" srcId="{10099E42-0C14-42C7-A4F2-2DACD3233B5A}" destId="{CB8EC189-3504-438A-A9B4-B9C61DA7E606}" srcOrd="13" destOrd="0" presId="urn:microsoft.com/office/officeart/2005/8/layout/radial1"/>
    <dgm:cxn modelId="{19BF487A-445F-44F6-8693-E2A89D542DF5}" type="presParOf" srcId="{CB8EC189-3504-438A-A9B4-B9C61DA7E606}" destId="{77641BDB-49AA-4AF7-9132-2ED91C169D64}" srcOrd="0" destOrd="0" presId="urn:microsoft.com/office/officeart/2005/8/layout/radial1"/>
    <dgm:cxn modelId="{455F3C36-1084-44DC-ABE0-15CBF770E633}" type="presParOf" srcId="{10099E42-0C14-42C7-A4F2-2DACD3233B5A}" destId="{82E703A7-FFC7-476E-B807-79616559E4C5}" srcOrd="14" destOrd="0" presId="urn:microsoft.com/office/officeart/2005/8/layout/radial1"/>
  </dgm:cxnLst>
  <dgm:bg>
    <a:solidFill>
      <a:srgbClr val="FFC00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1F0858-4D33-4A84-9EF1-3A7471853843}">
      <dsp:nvSpPr>
        <dsp:cNvPr id="0" name=""/>
        <dsp:cNvSpPr/>
      </dsp:nvSpPr>
      <dsp:spPr>
        <a:xfrm>
          <a:off x="3757352" y="2161679"/>
          <a:ext cx="2358967" cy="2202504"/>
        </a:xfrm>
        <a:prstGeom prst="ellipse">
          <a:avLst/>
        </a:prstGeom>
        <a:gradFill flip="none" rotWithShape="0">
          <a:gsLst>
            <a:gs pos="0">
              <a:schemeClr val="accent4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4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4">
                <a:lumMod val="40000"/>
                <a:lumOff val="6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>
          <a:noFill/>
        </a:ln>
        <a:effectLst>
          <a:outerShdw blurRad="57150" dist="1905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508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/>
            </a:rPr>
            <a:t>Графика</a:t>
          </a:r>
          <a:endParaRPr lang="ru-RU" sz="2400" b="1" kern="1200" dirty="0">
            <a:effectLst/>
          </a:endParaRPr>
        </a:p>
      </dsp:txBody>
      <dsp:txXfrm>
        <a:off x="4102815" y="2484228"/>
        <a:ext cx="1668041" cy="1557406"/>
      </dsp:txXfrm>
    </dsp:sp>
    <dsp:sp modelId="{6AD258AE-35A8-479F-B734-96704C456E3A}">
      <dsp:nvSpPr>
        <dsp:cNvPr id="0" name=""/>
        <dsp:cNvSpPr/>
      </dsp:nvSpPr>
      <dsp:spPr>
        <a:xfrm rot="16200000">
          <a:off x="4677906" y="1887990"/>
          <a:ext cx="517859" cy="29518"/>
        </a:xfrm>
        <a:custGeom>
          <a:avLst/>
          <a:gdLst/>
          <a:ahLst/>
          <a:cxnLst/>
          <a:rect l="0" t="0" r="0" b="0"/>
          <a:pathLst>
            <a:path>
              <a:moveTo>
                <a:pt x="0" y="14759"/>
              </a:moveTo>
              <a:lnTo>
                <a:pt x="517859" y="1475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23890" y="1889803"/>
        <a:ext cx="25892" cy="25892"/>
      </dsp:txXfrm>
    </dsp:sp>
    <dsp:sp modelId="{D7B8AC9F-F1BC-48F9-B96F-0B4E9BEBA544}">
      <dsp:nvSpPr>
        <dsp:cNvPr id="0" name=""/>
        <dsp:cNvSpPr/>
      </dsp:nvSpPr>
      <dsp:spPr>
        <a:xfrm>
          <a:off x="4127235" y="24616"/>
          <a:ext cx="1619202" cy="1619202"/>
        </a:xfrm>
        <a:prstGeom prst="ellipse">
          <a:avLst/>
        </a:prstGeom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18900000" scaled="1"/>
          <a:tileRect/>
        </a:gradFill>
        <a:ln>
          <a:noFill/>
        </a:ln>
        <a:effectLst>
          <a:outerShdw blurRad="57150" dist="1905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508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Математика</a:t>
          </a:r>
          <a:endParaRPr lang="ru-RU" sz="1300" kern="1200" dirty="0"/>
        </a:p>
      </dsp:txBody>
      <dsp:txXfrm>
        <a:off x="4364362" y="261743"/>
        <a:ext cx="1144948" cy="1144948"/>
      </dsp:txXfrm>
    </dsp:sp>
    <dsp:sp modelId="{9D9D1FAB-BE33-4CA2-BE2A-19BB8A3E4216}">
      <dsp:nvSpPr>
        <dsp:cNvPr id="0" name=""/>
        <dsp:cNvSpPr/>
      </dsp:nvSpPr>
      <dsp:spPr>
        <a:xfrm rot="19285714">
          <a:off x="5782218" y="2385808"/>
          <a:ext cx="471976" cy="29518"/>
        </a:xfrm>
        <a:custGeom>
          <a:avLst/>
          <a:gdLst/>
          <a:ahLst/>
          <a:cxnLst/>
          <a:rect l="0" t="0" r="0" b="0"/>
          <a:pathLst>
            <a:path>
              <a:moveTo>
                <a:pt x="0" y="14759"/>
              </a:moveTo>
              <a:lnTo>
                <a:pt x="471976" y="1475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006406" y="2388768"/>
        <a:ext cx="23598" cy="23598"/>
      </dsp:txXfrm>
    </dsp:sp>
    <dsp:sp modelId="{295E524C-F5AC-4078-8775-8AA0F9775BCD}">
      <dsp:nvSpPr>
        <dsp:cNvPr id="0" name=""/>
        <dsp:cNvSpPr/>
      </dsp:nvSpPr>
      <dsp:spPr>
        <a:xfrm>
          <a:off x="6026079" y="939052"/>
          <a:ext cx="1619202" cy="1619202"/>
        </a:xfrm>
        <a:prstGeom prst="ellipse">
          <a:avLst/>
        </a:prstGeom>
        <a:gradFill flip="none" rotWithShape="1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8100000" scaled="1"/>
          <a:tileRect/>
        </a:gradFill>
        <a:ln>
          <a:noFill/>
        </a:ln>
        <a:effectLst>
          <a:outerShdw blurRad="57150" dist="1905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508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Физика</a:t>
          </a:r>
          <a:endParaRPr lang="ru-RU" sz="1400" kern="1200" dirty="0"/>
        </a:p>
      </dsp:txBody>
      <dsp:txXfrm>
        <a:off x="6263206" y="1176179"/>
        <a:ext cx="1144948" cy="1144948"/>
      </dsp:txXfrm>
    </dsp:sp>
    <dsp:sp modelId="{03E1BFDF-12F8-4A53-B5AF-951E5384867C}">
      <dsp:nvSpPr>
        <dsp:cNvPr id="0" name=""/>
        <dsp:cNvSpPr/>
      </dsp:nvSpPr>
      <dsp:spPr>
        <a:xfrm rot="771429">
          <a:off x="6077017" y="3559070"/>
          <a:ext cx="443901" cy="29518"/>
        </a:xfrm>
        <a:custGeom>
          <a:avLst/>
          <a:gdLst/>
          <a:ahLst/>
          <a:cxnLst/>
          <a:rect l="0" t="0" r="0" b="0"/>
          <a:pathLst>
            <a:path>
              <a:moveTo>
                <a:pt x="0" y="14759"/>
              </a:moveTo>
              <a:lnTo>
                <a:pt x="443901" y="1475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287870" y="3562731"/>
        <a:ext cx="22195" cy="22195"/>
      </dsp:txXfrm>
    </dsp:sp>
    <dsp:sp modelId="{020F12D9-D909-49A7-A958-4D1986E2BAAF}">
      <dsp:nvSpPr>
        <dsp:cNvPr id="0" name=""/>
        <dsp:cNvSpPr/>
      </dsp:nvSpPr>
      <dsp:spPr>
        <a:xfrm>
          <a:off x="6495055" y="2993769"/>
          <a:ext cx="1619202" cy="1619202"/>
        </a:xfrm>
        <a:prstGeom prst="ellipse">
          <a:avLst/>
        </a:prstGeom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10800000" scaled="1"/>
          <a:tileRect/>
        </a:gradFill>
        <a:ln>
          <a:noFill/>
        </a:ln>
        <a:effectLst>
          <a:outerShdw blurRad="57150" dist="1905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508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/>
            <a:t>Информа</a:t>
          </a: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тика</a:t>
          </a:r>
          <a:endParaRPr lang="ru-RU" sz="1400" kern="1200" dirty="0"/>
        </a:p>
      </dsp:txBody>
      <dsp:txXfrm>
        <a:off x="6732182" y="3230896"/>
        <a:ext cx="1144948" cy="1144948"/>
      </dsp:txXfrm>
    </dsp:sp>
    <dsp:sp modelId="{25A44E9A-82C1-4F15-BBCA-24BFB9F8418F}">
      <dsp:nvSpPr>
        <dsp:cNvPr id="0" name=""/>
        <dsp:cNvSpPr/>
      </dsp:nvSpPr>
      <dsp:spPr>
        <a:xfrm rot="3857143">
          <a:off x="5277775" y="4479753"/>
          <a:ext cx="504319" cy="29518"/>
        </a:xfrm>
        <a:custGeom>
          <a:avLst/>
          <a:gdLst/>
          <a:ahLst/>
          <a:cxnLst/>
          <a:rect l="0" t="0" r="0" b="0"/>
          <a:pathLst>
            <a:path>
              <a:moveTo>
                <a:pt x="0" y="14759"/>
              </a:moveTo>
              <a:lnTo>
                <a:pt x="504319" y="1475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17326" y="4481905"/>
        <a:ext cx="25215" cy="25215"/>
      </dsp:txXfrm>
    </dsp:sp>
    <dsp:sp modelId="{D7909609-2BA5-402B-8C5B-3D137B3E7A10}">
      <dsp:nvSpPr>
        <dsp:cNvPr id="0" name=""/>
        <dsp:cNvSpPr/>
      </dsp:nvSpPr>
      <dsp:spPr>
        <a:xfrm>
          <a:off x="5181014" y="4641525"/>
          <a:ext cx="1619202" cy="1619202"/>
        </a:xfrm>
        <a:prstGeom prst="ellipse">
          <a:avLst/>
        </a:prstGeom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16200000" scaled="1"/>
          <a:tileRect/>
        </a:gradFill>
        <a:ln>
          <a:noFill/>
        </a:ln>
        <a:effectLst>
          <a:outerShdw blurRad="57150" dist="1905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508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География</a:t>
          </a:r>
          <a:endParaRPr lang="ru-RU" sz="1400" kern="1200" dirty="0"/>
        </a:p>
      </dsp:txBody>
      <dsp:txXfrm>
        <a:off x="5418141" y="4878652"/>
        <a:ext cx="1144948" cy="1144948"/>
      </dsp:txXfrm>
    </dsp:sp>
    <dsp:sp modelId="{8DAF10E7-F96B-45EF-90B9-E0EBD466ED03}">
      <dsp:nvSpPr>
        <dsp:cNvPr id="0" name=""/>
        <dsp:cNvSpPr/>
      </dsp:nvSpPr>
      <dsp:spPr>
        <a:xfrm rot="6947887">
          <a:off x="4109529" y="4466546"/>
          <a:ext cx="476742" cy="29518"/>
        </a:xfrm>
        <a:custGeom>
          <a:avLst/>
          <a:gdLst/>
          <a:ahLst/>
          <a:cxnLst/>
          <a:rect l="0" t="0" r="0" b="0"/>
          <a:pathLst>
            <a:path>
              <a:moveTo>
                <a:pt x="0" y="14759"/>
              </a:moveTo>
              <a:lnTo>
                <a:pt x="476742" y="1475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335982" y="4469386"/>
        <a:ext cx="23837" cy="23837"/>
      </dsp:txXfrm>
    </dsp:sp>
    <dsp:sp modelId="{D55941FD-7DEA-4B5E-9FEF-DE16CA200988}">
      <dsp:nvSpPr>
        <dsp:cNvPr id="0" name=""/>
        <dsp:cNvSpPr/>
      </dsp:nvSpPr>
      <dsp:spPr>
        <a:xfrm>
          <a:off x="3082220" y="4615228"/>
          <a:ext cx="1619202" cy="1619202"/>
        </a:xfrm>
        <a:prstGeom prst="ellipse">
          <a:avLst/>
        </a:prstGeom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16200000" scaled="1"/>
          <a:tileRect/>
        </a:gradFill>
        <a:ln>
          <a:noFill/>
        </a:ln>
        <a:effectLst>
          <a:outerShdw blurRad="57150" dist="1905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508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Механика</a:t>
          </a:r>
          <a:endParaRPr lang="ru-RU" sz="1400" kern="1200" dirty="0"/>
        </a:p>
      </dsp:txBody>
      <dsp:txXfrm>
        <a:off x="3319347" y="4852355"/>
        <a:ext cx="1144948" cy="1144948"/>
      </dsp:txXfrm>
    </dsp:sp>
    <dsp:sp modelId="{8717477B-494A-44E5-AE1E-D1D3DD10201B}">
      <dsp:nvSpPr>
        <dsp:cNvPr id="0" name=""/>
        <dsp:cNvSpPr/>
      </dsp:nvSpPr>
      <dsp:spPr>
        <a:xfrm rot="10028571">
          <a:off x="3352754" y="3559070"/>
          <a:ext cx="443901" cy="29518"/>
        </a:xfrm>
        <a:custGeom>
          <a:avLst/>
          <a:gdLst/>
          <a:ahLst/>
          <a:cxnLst/>
          <a:rect l="0" t="0" r="0" b="0"/>
          <a:pathLst>
            <a:path>
              <a:moveTo>
                <a:pt x="0" y="14759"/>
              </a:moveTo>
              <a:lnTo>
                <a:pt x="443901" y="1475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563607" y="3562731"/>
        <a:ext cx="22195" cy="22195"/>
      </dsp:txXfrm>
    </dsp:sp>
    <dsp:sp modelId="{A329A4F1-36BB-472D-BA9D-BC4CD5725926}">
      <dsp:nvSpPr>
        <dsp:cNvPr id="0" name=""/>
        <dsp:cNvSpPr/>
      </dsp:nvSpPr>
      <dsp:spPr>
        <a:xfrm>
          <a:off x="1759414" y="2993769"/>
          <a:ext cx="1619202" cy="1619202"/>
        </a:xfrm>
        <a:prstGeom prst="ellipse">
          <a:avLst/>
        </a:prstGeom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lin ang="0" scaled="1"/>
          <a:tileRect/>
        </a:gradFill>
        <a:ln>
          <a:noFill/>
        </a:ln>
        <a:effectLst>
          <a:outerShdw blurRad="57150" dist="1905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508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История</a:t>
          </a:r>
          <a:endParaRPr lang="ru-RU" sz="1400" kern="1200" dirty="0"/>
        </a:p>
      </dsp:txBody>
      <dsp:txXfrm>
        <a:off x="1996541" y="3230896"/>
        <a:ext cx="1144948" cy="1144948"/>
      </dsp:txXfrm>
    </dsp:sp>
    <dsp:sp modelId="{CB8EC189-3504-438A-A9B4-B9C61DA7E606}">
      <dsp:nvSpPr>
        <dsp:cNvPr id="0" name=""/>
        <dsp:cNvSpPr/>
      </dsp:nvSpPr>
      <dsp:spPr>
        <a:xfrm rot="13373038">
          <a:off x="3746379" y="2332416"/>
          <a:ext cx="408866" cy="29518"/>
        </a:xfrm>
        <a:custGeom>
          <a:avLst/>
          <a:gdLst/>
          <a:ahLst/>
          <a:cxnLst/>
          <a:rect l="0" t="0" r="0" b="0"/>
          <a:pathLst>
            <a:path>
              <a:moveTo>
                <a:pt x="0" y="14759"/>
              </a:moveTo>
              <a:lnTo>
                <a:pt x="408866" y="1475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940590" y="2336953"/>
        <a:ext cx="20443" cy="20443"/>
      </dsp:txXfrm>
    </dsp:sp>
    <dsp:sp modelId="{82E703A7-FFC7-476E-B807-79616559E4C5}">
      <dsp:nvSpPr>
        <dsp:cNvPr id="0" name=""/>
        <dsp:cNvSpPr/>
      </dsp:nvSpPr>
      <dsp:spPr>
        <a:xfrm>
          <a:off x="2398194" y="847507"/>
          <a:ext cx="1619202" cy="1619202"/>
        </a:xfrm>
        <a:prstGeom prst="ellipse">
          <a:avLst/>
        </a:prstGeom>
        <a:gradFill flip="none" rotWithShape="0">
          <a:gsLst>
            <a:gs pos="0">
              <a:schemeClr val="accent2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2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2">
                <a:lumMod val="40000"/>
                <a:lumOff val="60000"/>
                <a:shade val="100000"/>
                <a:satMod val="115000"/>
              </a:schemeClr>
            </a:gs>
          </a:gsLst>
          <a:path path="circle">
            <a:fillToRect r="100000" b="100000"/>
          </a:path>
          <a:tileRect l="-100000" t="-100000"/>
        </a:gradFill>
        <a:ln>
          <a:noFill/>
        </a:ln>
        <a:effectLst>
          <a:outerShdw blurRad="57150" dist="1905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>
          <a:bevelT w="508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Спец.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предметы</a:t>
          </a:r>
          <a:endParaRPr lang="ru-RU" sz="1400" kern="1200" dirty="0"/>
        </a:p>
      </dsp:txBody>
      <dsp:txXfrm>
        <a:off x="2635321" y="1084634"/>
        <a:ext cx="1144948" cy="1144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851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304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2515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2372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396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191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365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971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836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742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921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238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910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297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330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698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807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4DC66-E364-46C0-8123-5E18B5FFB207}" type="datetimeFigureOut">
              <a:rPr lang="ru-RU" smtClean="0"/>
              <a:t>16.04.2025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DD83D-450E-4AD2-8BD4-DCA522DB6B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268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093"/>
            <a:ext cx="12192000" cy="68610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992582" y="698238"/>
            <a:ext cx="852885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7114" y="405850"/>
            <a:ext cx="7946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ОГАПОУ «Белгородский машиностроительный техникум»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73676" y="4628154"/>
            <a:ext cx="342080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Черняева Надежда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Владимировна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технической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графики</a:t>
            </a:r>
          </a:p>
          <a:p>
            <a:r>
              <a:rPr lang="ru-RU" sz="16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Могилин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Игорь </a:t>
            </a:r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Юрьевич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информатики 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0341" y="1870862"/>
            <a:ext cx="1157131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ТЕХНИЧЕСКОЙ ГРАФИКИ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ДИСЦИПЛИНАМИ ОБЩЕОБРАЗОВАТЕЛЬНОГО ЦИКЛА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ПОВЫШЕНИЯ УЧЕБНОЙ МОТИВАЦИИ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РАБОЧИХ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ПРОФЕССИЙ»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(из опыта работы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5675" y="5785658"/>
            <a:ext cx="104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77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09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497" y="3430546"/>
            <a:ext cx="3643594" cy="2643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791" y="384197"/>
            <a:ext cx="3629445" cy="2793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026" y="3430546"/>
            <a:ext cx="3490487" cy="2643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23" y="384197"/>
            <a:ext cx="3621229" cy="2793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5" y="384198"/>
            <a:ext cx="4316770" cy="2793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246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0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93"/>
            <a:ext cx="12192000" cy="68610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550" y="3254401"/>
            <a:ext cx="5664088" cy="31771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52" y="2045899"/>
            <a:ext cx="2184541" cy="32466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079" y="304047"/>
            <a:ext cx="4391587" cy="26432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43" y="304047"/>
            <a:ext cx="4093103" cy="26432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7876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3250938"/>
              </p:ext>
            </p:extLst>
          </p:nvPr>
        </p:nvGraphicFramePr>
        <p:xfrm>
          <a:off x="1080654" y="332508"/>
          <a:ext cx="9873673" cy="6285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9310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93"/>
            <a:ext cx="12192000" cy="68610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9135" y="69149"/>
            <a:ext cx="115546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КОМПАС-3D — это российская </a:t>
            </a:r>
            <a:r>
              <a:rPr lang="ru-RU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импортонезависимая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система трехмерного проектирования, ставшая стандартом для тысяч предприятий и сотен тысяч профессиональных пользователей, благодаря удачному сочетанию простоты освоения и легкости работы с мощными функциональными возможностями твердотельного и поверхностного моделирования.</a:t>
            </a:r>
            <a:endParaRPr lang="ru-RU" b="1" dirty="0"/>
          </a:p>
        </p:txBody>
      </p:sp>
      <p:pic>
        <p:nvPicPr>
          <p:cNvPr id="4" name="Рисунок 3" descr="H:\9-11-23\доклад\Kompas-3d-v17-3-min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39" y="1269478"/>
            <a:ext cx="3302553" cy="2611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H:\урок\IMG_20220527_09565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39" y="4089810"/>
            <a:ext cx="3325091" cy="2635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H:\2023\169833386167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155" y="4314305"/>
            <a:ext cx="3719801" cy="2316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155" y="1269478"/>
            <a:ext cx="3719802" cy="2371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631" y="2232763"/>
            <a:ext cx="2608656" cy="3464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841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41"/>
            <a:ext cx="12192000" cy="6861093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1" y="2999621"/>
            <a:ext cx="2676698" cy="3554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870" y="297995"/>
            <a:ext cx="4102813" cy="2300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54" y="296175"/>
            <a:ext cx="4086100" cy="23026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893" y="4469712"/>
            <a:ext cx="4115790" cy="22543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606" y="2469249"/>
            <a:ext cx="4655536" cy="2610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406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93"/>
            <a:ext cx="12192000" cy="686109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8763" y="465481"/>
            <a:ext cx="109811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Сегодня 3D-­принтеры широко применяются в машиностроении, строительстве, архитектуре, дизайне, инженерном проектировании. Они позволяют до этапа производства проверить возможности реализации и протестировать сразу ряд параметров будущей модели — от дизайна и эргономики до наличия скрытых дефектов и конструкторских просчетов. Кроме того, такую модель можно продемонстрировать заказчику на этапе презентации или защиты проекта.</a:t>
            </a:r>
            <a:endParaRPr lang="ru-RU" b="1" dirty="0"/>
          </a:p>
        </p:txBody>
      </p:sp>
      <p:pic>
        <p:nvPicPr>
          <p:cNvPr id="10" name="Рисунок 9" descr="H:\урок\IMG_20220527_10080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838" y="2242531"/>
            <a:ext cx="3511955" cy="3910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H:\2022\IMG_20220421_09562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15" y="2227926"/>
            <a:ext cx="3483727" cy="3925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949" y="2242530"/>
            <a:ext cx="4536981" cy="39109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282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0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386" y="2892216"/>
            <a:ext cx="5600931" cy="3843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242" y="118309"/>
            <a:ext cx="5600931" cy="31505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197820"/>
            <a:ext cx="5738095" cy="35377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118309"/>
            <a:ext cx="5738095" cy="315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405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3"/>
            <a:ext cx="12202636" cy="68610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40" y="4054396"/>
            <a:ext cx="3753745" cy="2656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417" y="4054396"/>
            <a:ext cx="3674225" cy="264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374" y="4054396"/>
            <a:ext cx="3568891" cy="2656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photo_5323337768841111564_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40" y="1517826"/>
            <a:ext cx="3753745" cy="239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photo_5323337768841111565_y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417" y="1517826"/>
            <a:ext cx="3674225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photo_5323337768841111568_y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374" y="1517827"/>
            <a:ext cx="3568891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02625" y="548640"/>
            <a:ext cx="7323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Креативная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механика » 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графика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 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568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0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0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16" y="940594"/>
            <a:ext cx="3690851" cy="4271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094807" y="285631"/>
            <a:ext cx="66252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CNC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 3018 ЧПУ фрезерный станок </a:t>
            </a:r>
            <a:endParaRPr lang="ru-RU" sz="2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842" y="940594"/>
            <a:ext cx="3676424" cy="4196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gogam\Downloads\photo_5321161526092092252_y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484" y="3325091"/>
            <a:ext cx="4148624" cy="33181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5803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0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02" y="-3093"/>
            <a:ext cx="10427598" cy="5868169"/>
          </a:xfrm>
          <a:prstGeom prst="rect">
            <a:avLst/>
          </a:prstGeom>
        </p:spPr>
      </p:pic>
      <p:pic>
        <p:nvPicPr>
          <p:cNvPr id="4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605" y="2160256"/>
            <a:ext cx="3455326" cy="2714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202" y="186913"/>
            <a:ext cx="3071187" cy="30239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48" y="3747430"/>
            <a:ext cx="3227814" cy="25585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89366" y="515389"/>
            <a:ext cx="3310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AlgoLaser Alpha </a:t>
            </a:r>
            <a:r>
              <a:rPr lang="pt-BR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22W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361823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372</TotalTime>
  <Words>106</Words>
  <Application>Microsoft Office PowerPoint</Application>
  <PresentationFormat>Широкоэкранный</PresentationFormat>
  <Paragraphs>26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След самолета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BOSS</dc:creator>
  <cp:lastModifiedBy>Admin</cp:lastModifiedBy>
  <cp:revision>47</cp:revision>
  <dcterms:created xsi:type="dcterms:W3CDTF">2023-11-13T11:58:51Z</dcterms:created>
  <dcterms:modified xsi:type="dcterms:W3CDTF">2025-04-16T10:22:43Z</dcterms:modified>
</cp:coreProperties>
</file>